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12/15/22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78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r>
              <a:rPr lang="en-US" sz="12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December 15</a:t>
            </a:r>
            <a:r>
              <a:rPr lang="en-US" sz="1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2022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LAKELAND GIRLS CROSS COUNTRY TEAM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ADOPTION OF 2023 BUDGET AND TAX/GARBAGE FEE RESOLUTION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 LACK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TRASH PICK UP TRANSITION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228600" marR="0" indent="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</a:p>
          <a:p>
            <a:pPr marL="228600" marR="0" indent="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</a:p>
          <a:p>
            <a:pPr marL="228600" marR="0" indent="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SOLICITOR- (EASEMENT PROGRESS UPDATE)</a:t>
            </a:r>
          </a:p>
          <a:p>
            <a:pPr marL="228600" marR="0" indent="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228600" marR="0" indent="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</a:t>
            </a:r>
          </a:p>
          <a:p>
            <a:pPr marL="228600" marR="0" indent="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</a:p>
          <a:p>
            <a:pPr marL="228600" marR="0" indent="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</a:t>
            </a:r>
          </a:p>
          <a:p>
            <a:pPr marL="228600" marR="0" indent="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200" b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12/15</a:t>
            </a:r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/22</a:t>
            </a: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10,727.54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4,871.82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104,083.36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5,972.92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1,424.09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 1,010.83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 34,128.28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 1,021.33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 5,049.91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 2,624.39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   5,610.32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 231.00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23,877.34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11,693.84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58,885.65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 271,435.31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52,043.84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241,301.41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8143</TotalTime>
  <Words>281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148</cp:revision>
  <dcterms:created xsi:type="dcterms:W3CDTF">2019-10-03T16:39:17Z</dcterms:created>
  <dcterms:modified xsi:type="dcterms:W3CDTF">2023-01-18T15:20:27Z</dcterms:modified>
</cp:coreProperties>
</file>